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85"/>
    <p:restoredTop sz="94721"/>
  </p:normalViewPr>
  <p:slideViewPr>
    <p:cSldViewPr snapToGrid="0" snapToObjects="1">
      <p:cViewPr varScale="1">
        <p:scale>
          <a:sx n="84" d="100"/>
          <a:sy n="84" d="100"/>
        </p:scale>
        <p:origin x="2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0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7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0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4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9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7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7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6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2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A53B1-4A4D-6F49-A104-C6F793868B0C}" type="datetimeFigureOut">
              <a:rPr lang="en-US" smtClean="0"/>
              <a:t>11/2/19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F3EE-B910-4D4C-941B-D4D1BF884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97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7C660-E223-C346-87AC-E63A61380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528669"/>
            <a:ext cx="6858000" cy="6615332"/>
          </a:xfrm>
        </p:spPr>
        <p:txBody>
          <a:bodyPr numCol="2">
            <a:noAutofit/>
          </a:bodyPr>
          <a:lstStyle/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COMPANY OVERVIEW </a:t>
            </a:r>
            <a:r>
              <a:rPr lang="en-US" altLang="en-US" sz="1200" b="1" dirty="0">
                <a:latin typeface="Lato"/>
              </a:rPr>
              <a:t>		</a:t>
            </a:r>
            <a:endParaRPr lang="en-US" altLang="en-US" sz="1200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We are a full service consulting agency that streamlines complex legal compliance standards </a:t>
            </a: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for organizations. We maximize an organization's potential through training and strategic </a:t>
            </a: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management. </a:t>
            </a:r>
            <a:endParaRPr lang="en-US" altLang="en-US" sz="1200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DIFFERENTIATOR </a:t>
            </a:r>
            <a:endParaRPr lang="en-US" altLang="en-US" sz="1200" u="sng" dirty="0"/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Customized approach to the unique needs of</a:t>
            </a:r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     your business.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Educate and engage clients. 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Customer centric, passionate and responsive. </a:t>
            </a:r>
            <a:endParaRPr lang="en-US" altLang="en-US" sz="1200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CORE COMPETENCIES </a:t>
            </a:r>
            <a:endParaRPr lang="en-US" altLang="en-US" sz="1200" u="sng" dirty="0"/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We specialize in: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Project and Program Management 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Financial, Resource and Information Management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Compliance Maintenance Strategy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Professional Development and Training </a:t>
            </a:r>
            <a:endParaRPr lang="en-US" altLang="en-US" sz="1200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VISION STATEMENT </a:t>
            </a:r>
            <a:endParaRPr lang="en-US" altLang="en-US" sz="1200" u="sng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We strive to be a </a:t>
            </a:r>
            <a:r>
              <a:rPr lang="en-US" altLang="en-US" sz="1200">
                <a:latin typeface="Lato"/>
              </a:rPr>
              <a:t>federally funded</a:t>
            </a:r>
            <a:r>
              <a:rPr lang="en-US" altLang="en-US" sz="1200" dirty="0">
                <a:latin typeface="Lato"/>
              </a:rPr>
              <a:t>, nationally recognized platform that provides free workshops to the community while launching companies that become multi-million dollar entities. </a:t>
            </a:r>
            <a:endParaRPr lang="en-US" altLang="en-US" sz="1200" dirty="0"/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PAST PERFORMANCE </a:t>
            </a:r>
            <a:endParaRPr lang="en-US" altLang="en-US" sz="1200" u="sng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YEARS ESTABLISHED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Founded in January 2019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latin typeface="Lato"/>
            </a:endParaRPr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BUSINESS STRUCTURE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latin typeface="Lato"/>
              </a:rPr>
              <a:t>LLC –</a:t>
            </a:r>
            <a:r>
              <a:rPr lang="en-US" altLang="en-US" sz="1200" dirty="0">
                <a:latin typeface="Lato"/>
              </a:rPr>
              <a:t>Limited Liability Company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latin typeface="Lato"/>
              </a:rPr>
              <a:t>DUNS </a:t>
            </a:r>
            <a:r>
              <a:rPr lang="en-US" altLang="en-US" sz="1200" dirty="0">
                <a:latin typeface="Lato"/>
              </a:rPr>
              <a:t>- 177049470 </a:t>
            </a:r>
            <a:endParaRPr lang="en-US" altLang="en-US" sz="1200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CERTIFICATIONS</a:t>
            </a:r>
            <a:endParaRPr lang="en-US" altLang="en-US" sz="1200" b="1" u="sng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dirty="0">
                <a:latin typeface="Lato"/>
              </a:rPr>
              <a:t>State of California Department of General Services </a:t>
            </a:r>
            <a:endParaRPr lang="en-US" altLang="en-US" sz="1200" b="1" dirty="0"/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SB(Micro) (Small Business Micro) </a:t>
            </a:r>
            <a:endParaRPr lang="en-US" altLang="en-US" sz="1200" dirty="0"/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dirty="0">
                <a:latin typeface="Lato"/>
              </a:rPr>
              <a:t>County of Los Angeles Department of Consumer and Business Affairs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LSBE (Local Small Business Enterprise) </a:t>
            </a:r>
            <a:endParaRPr lang="en-US" altLang="en-US" sz="1200" dirty="0"/>
          </a:p>
          <a:p>
            <a:pPr mar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dirty="0">
                <a:latin typeface="Lato"/>
              </a:rPr>
              <a:t>City of Los Angeles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EBE, Emerging Business Enterprise </a:t>
            </a:r>
            <a:endParaRPr lang="en-US" altLang="en-US" sz="1200" dirty="0"/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SBE(LA),Small Business Enterprise, Los Angeles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SBE(Proprietary),Small Business Enterprise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Propriety VSBE(Harbor),Very Small Business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Enterprise, Harbor </a:t>
            </a:r>
            <a:endParaRPr lang="en-US" altLang="en-US" sz="1200" dirty="0"/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LBE(Harbor),Local Business Enterprise, Harbor 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200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NAICS CODES </a:t>
            </a:r>
            <a:endParaRPr lang="en-US" altLang="en-US" sz="1200" u="sng" dirty="0"/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Lato"/>
              </a:rPr>
              <a:t>541618 –Other Management Consulting Services </a:t>
            </a:r>
            <a:endParaRPr lang="en-US" altLang="en-US" sz="1200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b="1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b="1" u="sng" dirty="0">
                <a:latin typeface="Lato"/>
              </a:rPr>
              <a:t>CONTACT INFORMATION </a:t>
            </a:r>
            <a:endParaRPr lang="en-US" altLang="en-US" sz="1200" u="sng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Deionna L. Souder, MBA, MPA – CEO</a:t>
            </a: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Beauty and Brains LLC </a:t>
            </a: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17861 Alderwood Court </a:t>
            </a: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Carson, CA 90746</a:t>
            </a: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200" dirty="0">
              <a:latin typeface="Lato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DIRECT: 562-659-0950</a:t>
            </a: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 EMAIL: </a:t>
            </a:r>
            <a:r>
              <a:rPr lang="en-US" altLang="en-US" sz="1200" dirty="0" err="1">
                <a:latin typeface="Lato"/>
              </a:rPr>
              <a:t>info@beautyandbrainllc.com</a:t>
            </a:r>
            <a:r>
              <a:rPr lang="en-US" altLang="en-US" sz="1200" dirty="0">
                <a:latin typeface="Lato"/>
              </a:rPr>
              <a:t> </a:t>
            </a: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200" dirty="0">
                <a:latin typeface="Lato"/>
              </a:rPr>
              <a:t>URL: </a:t>
            </a:r>
            <a:r>
              <a:rPr lang="en-US" altLang="en-US" sz="1200" dirty="0" err="1">
                <a:latin typeface="Lato"/>
              </a:rPr>
              <a:t>www.beautyandbraillc.com</a:t>
            </a:r>
            <a:r>
              <a:rPr lang="en-US" altLang="en-US" sz="1200" dirty="0">
                <a:latin typeface="Lato"/>
              </a:rPr>
              <a:t> </a:t>
            </a:r>
          </a:p>
        </p:txBody>
      </p:sp>
      <p:pic>
        <p:nvPicPr>
          <p:cNvPr id="1037" name="Picture 13" descr="page1image34669584">
            <a:extLst>
              <a:ext uri="{FF2B5EF4-FFF2-40B4-BE49-F238E27FC236}">
                <a16:creationId xmlns:a16="http://schemas.microsoft.com/office/drawing/2014/main" id="{F47C0C9D-9CFC-F54F-ACD0-E49AE750B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08" y="0"/>
            <a:ext cx="5162452" cy="149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page1image46425280">
            <a:extLst>
              <a:ext uri="{FF2B5EF4-FFF2-40B4-BE49-F238E27FC236}">
                <a16:creationId xmlns:a16="http://schemas.microsoft.com/office/drawing/2014/main" id="{A2068666-0514-4F4D-9ABE-54239629C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882775"/>
            <a:ext cx="105508" cy="10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page1image46425856">
            <a:extLst>
              <a:ext uri="{FF2B5EF4-FFF2-40B4-BE49-F238E27FC236}">
                <a16:creationId xmlns:a16="http://schemas.microsoft.com/office/drawing/2014/main" id="{F8B5021B-B33A-C34B-94F3-2EB30D781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882775"/>
            <a:ext cx="105508" cy="10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page1image46420864">
            <a:extLst>
              <a:ext uri="{FF2B5EF4-FFF2-40B4-BE49-F238E27FC236}">
                <a16:creationId xmlns:a16="http://schemas.microsoft.com/office/drawing/2014/main" id="{8C1200A2-0544-7B4A-8933-E83F4B48F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1882775"/>
            <a:ext cx="105508" cy="10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page1image46423360">
            <a:extLst>
              <a:ext uri="{FF2B5EF4-FFF2-40B4-BE49-F238E27FC236}">
                <a16:creationId xmlns:a16="http://schemas.microsoft.com/office/drawing/2014/main" id="{F78FF343-7264-654F-AE5E-4ABD157B9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00" y="1882775"/>
            <a:ext cx="105508" cy="10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page1image46419520">
            <a:extLst>
              <a:ext uri="{FF2B5EF4-FFF2-40B4-BE49-F238E27FC236}">
                <a16:creationId xmlns:a16="http://schemas.microsoft.com/office/drawing/2014/main" id="{79E05112-40DC-7E45-B168-BAC7C19C8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1898015"/>
            <a:ext cx="105508" cy="10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53A2B2-DB94-7341-8979-701ABF16D69E}"/>
              </a:ext>
            </a:extLst>
          </p:cNvPr>
          <p:cNvSpPr txBox="1"/>
          <p:nvPr/>
        </p:nvSpPr>
        <p:spPr>
          <a:xfrm>
            <a:off x="0" y="195076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Capabilities Statement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2707B5-2543-9D48-B9BF-8C7833A775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00" y="7588908"/>
            <a:ext cx="1014730" cy="6991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33B9BBC-CCBE-B544-A011-04D1A91538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7106" y="7456943"/>
            <a:ext cx="1014730" cy="9847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2E5CF95-41F5-7C45-834E-02686E5EE0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1578" y="8087597"/>
            <a:ext cx="1014730" cy="98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60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11805</TotalTime>
  <Words>4</Words>
  <Application>Microsoft Macintosh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Deionna  Souder</cp:lastModifiedBy>
  <cp:revision>46</cp:revision>
  <cp:lastPrinted>2019-11-02T18:55:50Z</cp:lastPrinted>
  <dcterms:created xsi:type="dcterms:W3CDTF">2019-03-20T19:46:13Z</dcterms:created>
  <dcterms:modified xsi:type="dcterms:W3CDTF">2019-11-02T20:21:39Z</dcterms:modified>
</cp:coreProperties>
</file>